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44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928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63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579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7514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69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262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879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36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053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965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2536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4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94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5232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18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2F78-3E1A-4FD4-9DB2-A5AD47FFF196}" type="datetimeFigureOut">
              <a:rPr lang="es-MX" smtClean="0"/>
              <a:t>10/07/2018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96D0E8-5001-4302-9F44-0C7D7C93F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6355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PODER, MANDATO Y REPRESENTACIÓN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José Antonio Manzanero Escutia</a:t>
            </a:r>
          </a:p>
          <a:p>
            <a:r>
              <a:rPr lang="es-MX" dirty="0" smtClean="0"/>
              <a:t>Titular de la Notaría 138 de la Cd. de </a:t>
            </a:r>
            <a:r>
              <a:rPr lang="es-MX" dirty="0"/>
              <a:t>M</a:t>
            </a:r>
            <a:r>
              <a:rPr lang="es-MX" dirty="0" smtClean="0"/>
              <a:t>éxico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2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PLAN DE EXPOSICIÓN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INTRODUCCIÓN.- Problemática e importancia del tema propuesto</a:t>
            </a:r>
          </a:p>
          <a:p>
            <a:r>
              <a:rPr lang="es-MX" dirty="0" smtClean="0"/>
              <a:t>IMPORTANCIA Y CONSECUENCIAS </a:t>
            </a:r>
          </a:p>
          <a:p>
            <a:r>
              <a:rPr lang="es-MX" dirty="0" smtClean="0"/>
              <a:t>TELEOLOGÍA.- Recordar conceptos básicos, señalar casos prácticos abordando temas de </a:t>
            </a:r>
            <a:r>
              <a:rPr lang="es-MX" dirty="0"/>
              <a:t>D</a:t>
            </a:r>
            <a:r>
              <a:rPr lang="es-MX" dirty="0" smtClean="0"/>
              <a:t>erecho Sustantivo, ( CIVIL) Mercantiles, Administrativos y Fiscales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45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ASPECTOS CIVILES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DISTINCIÓN DE CONCEPTOS.- PODER, MANDATO Y REPRESENTACIÓN</a:t>
            </a:r>
          </a:p>
          <a:p>
            <a:r>
              <a:rPr lang="es-MX" dirty="0" smtClean="0"/>
              <a:t>FACULTADES </a:t>
            </a:r>
          </a:p>
          <a:p>
            <a:r>
              <a:rPr lang="es-MX" dirty="0" smtClean="0"/>
              <a:t>FACULTADES PARA CANCELAR GRAVÁMENES</a:t>
            </a:r>
          </a:p>
          <a:p>
            <a:r>
              <a:rPr lang="es-MX" dirty="0" smtClean="0"/>
              <a:t>FACULTADES PARA CELEBRAR COMPRAVENTAS, DONACIONES, MUTUOS, PROMESAS DE CONTRATAR, CANCELACIONES DE GRAVÁMENES</a:t>
            </a:r>
          </a:p>
          <a:p>
            <a:r>
              <a:rPr lang="es-MX" dirty="0" smtClean="0"/>
              <a:t>MANDATO JUDICIAL.- CESIÓN DE BIENES</a:t>
            </a:r>
          </a:p>
          <a:p>
            <a:r>
              <a:rPr lang="es-MX" dirty="0" smtClean="0"/>
              <a:t>REVOCACIÓN Y PODERES IRREVOCABLES</a:t>
            </a:r>
          </a:p>
          <a:p>
            <a:r>
              <a:rPr lang="es-MX" dirty="0" smtClean="0"/>
              <a:t>TERMINACIÓN POR MUERTE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2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ASPECTOS MERCANTILES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NATURALEZA DE LOS ADMINSTRADORES.- Arts. 142 y 154 LGSM</a:t>
            </a:r>
          </a:p>
          <a:p>
            <a:r>
              <a:rPr lang="es-MX" dirty="0" smtClean="0"/>
              <a:t>POR CUÁNTO TIEMPO PUEDEN ACTUAR? Poderes limitados en ciertos Estados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( AGUASCALIENTES, COAHUILA, DURANGO, ESTADO DE MÉXICO, GUANAJUATO,    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JALISCO Y ZACATECAS).</a:t>
            </a:r>
          </a:p>
          <a:p>
            <a:r>
              <a:rPr lang="es-MX" dirty="0" smtClean="0"/>
              <a:t>FACULTADES IMPLÍCITAS.-  Art. 149 LGSM– 85, 174 y 196 LGTOC—Art. 90 LIC– Facultades para asistir a Asambleas? Art. </a:t>
            </a:r>
            <a:r>
              <a:rPr lang="es-MX" dirty="0" smtClean="0"/>
              <a:t>192 LGSM</a:t>
            </a:r>
            <a:endParaRPr lang="es-MX" dirty="0" smtClean="0"/>
          </a:p>
          <a:p>
            <a:r>
              <a:rPr lang="es-MX" dirty="0" smtClean="0"/>
              <a:t>RESOLUCIONES TOMADAS FUERA DE ASAMBLEA Y FUERA DE SESIÓN DE CONSEJO.- Arts. 178 y 143 LGSM</a:t>
            </a:r>
          </a:p>
          <a:p>
            <a:r>
              <a:rPr lang="es-MX" dirty="0" smtClean="0"/>
              <a:t>CÓMO ACTÚA UN CONSEJO DE ADMINISTRACIÓN? Art. 143 LGSM</a:t>
            </a:r>
          </a:p>
          <a:p>
            <a:r>
              <a:rPr lang="es-MX" dirty="0" smtClean="0"/>
              <a:t>FACULTADES DE LIQUIDADORES.- Arts. 235 y 242 LGSM (Art. 10 LGSM) Práctica y sugerencia.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006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ASPECTOS MERCANTILES (</a:t>
            </a:r>
            <a:r>
              <a:rPr lang="es-MX" dirty="0" smtClean="0"/>
              <a:t>Continuación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SAS.- Art. 267 LGSM</a:t>
            </a:r>
          </a:p>
          <a:p>
            <a:r>
              <a:rPr lang="es-MX" dirty="0" smtClean="0"/>
              <a:t>SAPIS.- </a:t>
            </a:r>
            <a:r>
              <a:rPr lang="es-MX" dirty="0" smtClean="0"/>
              <a:t>ÚNICAMENTE </a:t>
            </a:r>
            <a:r>
              <a:rPr lang="es-MX" dirty="0" smtClean="0"/>
              <a:t> Consejo de </a:t>
            </a:r>
            <a:r>
              <a:rPr lang="es-MX" dirty="0" err="1" smtClean="0"/>
              <a:t>Asdministración</a:t>
            </a:r>
            <a:r>
              <a:rPr lang="es-MX" dirty="0" smtClean="0"/>
              <a:t>, </a:t>
            </a:r>
            <a:r>
              <a:rPr lang="es-MX" dirty="0" smtClean="0"/>
              <a:t>nunca Administrador </a:t>
            </a:r>
            <a:r>
              <a:rPr lang="es-MX" dirty="0" smtClean="0"/>
              <a:t>Único. Art. 14 LMV.  Sin embargo,  </a:t>
            </a:r>
            <a:r>
              <a:rPr lang="es-MX" dirty="0" smtClean="0"/>
              <a:t>si ya se hizo???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751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ASPECTOS FISCALES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FACULTADES PARA ENAJENAR</a:t>
            </a:r>
          </a:p>
          <a:p>
            <a:r>
              <a:rPr lang="es-MX" dirty="0" smtClean="0"/>
              <a:t>FACULTADES PARA EXENTAR</a:t>
            </a:r>
          </a:p>
          <a:p>
            <a:r>
              <a:rPr lang="es-MX" dirty="0" smtClean="0"/>
              <a:t>PODERES GENERALES</a:t>
            </a:r>
          </a:p>
          <a:p>
            <a:r>
              <a:rPr lang="es-MX" dirty="0" smtClean="0"/>
              <a:t>PODERES IRREVOCABLES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89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ASPECTOS ADMINISTRATIVOS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LEY FEDERAL PARA LA PREVENCIÓN E IDENTIFICACIÓN DE OPERACIONES CON RECURSOS DE PROCEDENCIA ILÍCITA</a:t>
            </a:r>
          </a:p>
          <a:p>
            <a:r>
              <a:rPr lang="es-MX" dirty="0" smtClean="0"/>
              <a:t>ASPECTOS PRÁCTICOS Y CONCRETOS.- Qué hacer con poderes de otras entidades? Qué hacer si no contamos con identificaciones LEGIBLES y/o VIGENTES?</a:t>
            </a:r>
          </a:p>
          <a:p>
            <a:r>
              <a:rPr lang="es-MX" dirty="0" smtClean="0"/>
              <a:t>A NOMBRE DE QUIÉN SE ELABORA EL CHEQUE DE PAGO</a:t>
            </a:r>
            <a:r>
              <a:rPr lang="es-MX" dirty="0" smtClean="0"/>
              <a:t>?</a:t>
            </a:r>
          </a:p>
          <a:p>
            <a:r>
              <a:rPr lang="es-MX" smtClean="0"/>
              <a:t>ALERTAS!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9155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323</Words>
  <Application>Microsoft Office PowerPoint</Application>
  <PresentationFormat>Panorámica</PresentationFormat>
  <Paragraphs>40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PODER, MANDATO Y REPRESENTACIÓN</vt:lpstr>
      <vt:lpstr>PLAN DE EXPOSICIÓN</vt:lpstr>
      <vt:lpstr>ASPECTOS CIVILES</vt:lpstr>
      <vt:lpstr>ASPECTOS MERCANTILES</vt:lpstr>
      <vt:lpstr>ASPECTOS MERCANTILES (Continuación)</vt:lpstr>
      <vt:lpstr>ASPECTOS FISCALES</vt:lpstr>
      <vt:lpstr>ASPECTOS ADMINISTRATIVOS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PODER, MANDATO Y REPRESENTACIÓN</dc:title>
  <dc:creator>NOTARIO</dc:creator>
  <cp:lastModifiedBy>NOTARIO</cp:lastModifiedBy>
  <cp:revision>8</cp:revision>
  <dcterms:created xsi:type="dcterms:W3CDTF">2018-04-25T00:42:34Z</dcterms:created>
  <dcterms:modified xsi:type="dcterms:W3CDTF">2018-07-10T15:34:35Z</dcterms:modified>
</cp:coreProperties>
</file>