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ABADF6B5-76AC-42E1-AFDC-EED16B25B3FD}" type="datetimeFigureOut">
              <a:rPr lang="es-MX" smtClean="0"/>
              <a:t>17/07/2018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C792055-E21C-489F-BE76-F403E03AF693}" type="slidenum">
              <a:rPr lang="es-MX" smtClean="0"/>
              <a:t>‹Nº›</a:t>
            </a:fld>
            <a:endParaRPr lang="es-MX"/>
          </a:p>
        </p:txBody>
      </p:sp>
    </p:spTree>
    <p:extLst>
      <p:ext uri="{BB962C8B-B14F-4D97-AF65-F5344CB8AC3E}">
        <p14:creationId xmlns:p14="http://schemas.microsoft.com/office/powerpoint/2010/main" val="2212975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BADF6B5-76AC-42E1-AFDC-EED16B25B3FD}" type="datetimeFigureOut">
              <a:rPr lang="es-MX" smtClean="0"/>
              <a:t>17/07/2018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C792055-E21C-489F-BE76-F403E03AF693}" type="slidenum">
              <a:rPr lang="es-MX" smtClean="0"/>
              <a:t>‹Nº›</a:t>
            </a:fld>
            <a:endParaRPr lang="es-MX"/>
          </a:p>
        </p:txBody>
      </p:sp>
    </p:spTree>
    <p:extLst>
      <p:ext uri="{BB962C8B-B14F-4D97-AF65-F5344CB8AC3E}">
        <p14:creationId xmlns:p14="http://schemas.microsoft.com/office/powerpoint/2010/main" val="4169522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BADF6B5-76AC-42E1-AFDC-EED16B25B3FD}" type="datetimeFigureOut">
              <a:rPr lang="es-MX" smtClean="0"/>
              <a:t>17/07/2018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C792055-E21C-489F-BE76-F403E03AF693}" type="slidenum">
              <a:rPr lang="es-MX" smtClean="0"/>
              <a:t>‹Nº›</a:t>
            </a:fld>
            <a:endParaRPr lang="es-MX"/>
          </a:p>
        </p:txBody>
      </p:sp>
    </p:spTree>
    <p:extLst>
      <p:ext uri="{BB962C8B-B14F-4D97-AF65-F5344CB8AC3E}">
        <p14:creationId xmlns:p14="http://schemas.microsoft.com/office/powerpoint/2010/main" val="3305618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BADF6B5-76AC-42E1-AFDC-EED16B25B3FD}" type="datetimeFigureOut">
              <a:rPr lang="es-MX" smtClean="0"/>
              <a:t>17/07/2018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C792055-E21C-489F-BE76-F403E03AF693}" type="slidenum">
              <a:rPr lang="es-MX" smtClean="0"/>
              <a:t>‹Nº›</a:t>
            </a:fld>
            <a:endParaRPr lang="es-MX"/>
          </a:p>
        </p:txBody>
      </p:sp>
    </p:spTree>
    <p:extLst>
      <p:ext uri="{BB962C8B-B14F-4D97-AF65-F5344CB8AC3E}">
        <p14:creationId xmlns:p14="http://schemas.microsoft.com/office/powerpoint/2010/main" val="440471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BADF6B5-76AC-42E1-AFDC-EED16B25B3FD}" type="datetimeFigureOut">
              <a:rPr lang="es-MX" smtClean="0"/>
              <a:t>17/07/2018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6C792055-E21C-489F-BE76-F403E03AF693}" type="slidenum">
              <a:rPr lang="es-MX" smtClean="0"/>
              <a:t>‹Nº›</a:t>
            </a:fld>
            <a:endParaRPr lang="es-MX"/>
          </a:p>
        </p:txBody>
      </p:sp>
    </p:spTree>
    <p:extLst>
      <p:ext uri="{BB962C8B-B14F-4D97-AF65-F5344CB8AC3E}">
        <p14:creationId xmlns:p14="http://schemas.microsoft.com/office/powerpoint/2010/main" val="1045700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ABADF6B5-76AC-42E1-AFDC-EED16B25B3FD}" type="datetimeFigureOut">
              <a:rPr lang="es-MX" smtClean="0"/>
              <a:t>17/07/2018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C792055-E21C-489F-BE76-F403E03AF693}" type="slidenum">
              <a:rPr lang="es-MX" smtClean="0"/>
              <a:t>‹Nº›</a:t>
            </a:fld>
            <a:endParaRPr lang="es-MX"/>
          </a:p>
        </p:txBody>
      </p:sp>
    </p:spTree>
    <p:extLst>
      <p:ext uri="{BB962C8B-B14F-4D97-AF65-F5344CB8AC3E}">
        <p14:creationId xmlns:p14="http://schemas.microsoft.com/office/powerpoint/2010/main" val="3845881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ABADF6B5-76AC-42E1-AFDC-EED16B25B3FD}" type="datetimeFigureOut">
              <a:rPr lang="es-MX" smtClean="0"/>
              <a:t>17/07/2018</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6C792055-E21C-489F-BE76-F403E03AF693}" type="slidenum">
              <a:rPr lang="es-MX" smtClean="0"/>
              <a:t>‹Nº›</a:t>
            </a:fld>
            <a:endParaRPr lang="es-MX"/>
          </a:p>
        </p:txBody>
      </p:sp>
    </p:spTree>
    <p:extLst>
      <p:ext uri="{BB962C8B-B14F-4D97-AF65-F5344CB8AC3E}">
        <p14:creationId xmlns:p14="http://schemas.microsoft.com/office/powerpoint/2010/main" val="1455718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ABADF6B5-76AC-42E1-AFDC-EED16B25B3FD}" type="datetimeFigureOut">
              <a:rPr lang="es-MX" smtClean="0"/>
              <a:t>17/07/2018</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6C792055-E21C-489F-BE76-F403E03AF693}" type="slidenum">
              <a:rPr lang="es-MX" smtClean="0"/>
              <a:t>‹Nº›</a:t>
            </a:fld>
            <a:endParaRPr lang="es-MX"/>
          </a:p>
        </p:txBody>
      </p:sp>
    </p:spTree>
    <p:extLst>
      <p:ext uri="{BB962C8B-B14F-4D97-AF65-F5344CB8AC3E}">
        <p14:creationId xmlns:p14="http://schemas.microsoft.com/office/powerpoint/2010/main" val="1010178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BADF6B5-76AC-42E1-AFDC-EED16B25B3FD}" type="datetimeFigureOut">
              <a:rPr lang="es-MX" smtClean="0"/>
              <a:t>17/07/2018</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6C792055-E21C-489F-BE76-F403E03AF693}" type="slidenum">
              <a:rPr lang="es-MX" smtClean="0"/>
              <a:t>‹Nº›</a:t>
            </a:fld>
            <a:endParaRPr lang="es-MX"/>
          </a:p>
        </p:txBody>
      </p:sp>
    </p:spTree>
    <p:extLst>
      <p:ext uri="{BB962C8B-B14F-4D97-AF65-F5344CB8AC3E}">
        <p14:creationId xmlns:p14="http://schemas.microsoft.com/office/powerpoint/2010/main" val="2219097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BADF6B5-76AC-42E1-AFDC-EED16B25B3FD}" type="datetimeFigureOut">
              <a:rPr lang="es-MX" smtClean="0"/>
              <a:t>17/07/2018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C792055-E21C-489F-BE76-F403E03AF693}" type="slidenum">
              <a:rPr lang="es-MX" smtClean="0"/>
              <a:t>‹Nº›</a:t>
            </a:fld>
            <a:endParaRPr lang="es-MX"/>
          </a:p>
        </p:txBody>
      </p:sp>
    </p:spTree>
    <p:extLst>
      <p:ext uri="{BB962C8B-B14F-4D97-AF65-F5344CB8AC3E}">
        <p14:creationId xmlns:p14="http://schemas.microsoft.com/office/powerpoint/2010/main" val="3551404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BADF6B5-76AC-42E1-AFDC-EED16B25B3FD}" type="datetimeFigureOut">
              <a:rPr lang="es-MX" smtClean="0"/>
              <a:t>17/07/2018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6C792055-E21C-489F-BE76-F403E03AF693}" type="slidenum">
              <a:rPr lang="es-MX" smtClean="0"/>
              <a:t>‹Nº›</a:t>
            </a:fld>
            <a:endParaRPr lang="es-MX"/>
          </a:p>
        </p:txBody>
      </p:sp>
    </p:spTree>
    <p:extLst>
      <p:ext uri="{BB962C8B-B14F-4D97-AF65-F5344CB8AC3E}">
        <p14:creationId xmlns:p14="http://schemas.microsoft.com/office/powerpoint/2010/main" val="2881825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ADF6B5-76AC-42E1-AFDC-EED16B25B3FD}" type="datetimeFigureOut">
              <a:rPr lang="es-MX" smtClean="0"/>
              <a:t>17/07/2018</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792055-E21C-489F-BE76-F403E03AF693}" type="slidenum">
              <a:rPr lang="es-MX" smtClean="0"/>
              <a:t>‹Nº›</a:t>
            </a:fld>
            <a:endParaRPr lang="es-MX"/>
          </a:p>
        </p:txBody>
      </p:sp>
    </p:spTree>
    <p:extLst>
      <p:ext uri="{BB962C8B-B14F-4D97-AF65-F5344CB8AC3E}">
        <p14:creationId xmlns:p14="http://schemas.microsoft.com/office/powerpoint/2010/main" val="3920476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607047"/>
            <a:ext cx="7772400" cy="1470025"/>
          </a:xfrm>
        </p:spPr>
        <p:txBody>
          <a:bodyPr>
            <a:normAutofit/>
          </a:bodyPr>
          <a:lstStyle/>
          <a:p>
            <a:r>
              <a:rPr lang="es-MX" sz="4800" b="1" dirty="0" smtClean="0"/>
              <a:t>FILÓSOFO</a:t>
            </a:r>
            <a:endParaRPr lang="es-MX" sz="4800" b="1" dirty="0"/>
          </a:p>
        </p:txBody>
      </p:sp>
    </p:spTree>
    <p:extLst>
      <p:ext uri="{BB962C8B-B14F-4D97-AF65-F5344CB8AC3E}">
        <p14:creationId xmlns:p14="http://schemas.microsoft.com/office/powerpoint/2010/main" val="2585693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29600" cy="5217443"/>
          </a:xfrm>
        </p:spPr>
        <p:txBody>
          <a:bodyPr>
            <a:normAutofit/>
          </a:bodyPr>
          <a:lstStyle/>
          <a:p>
            <a:pPr marL="0" indent="0" algn="just">
              <a:buNone/>
            </a:pPr>
            <a:r>
              <a:rPr lang="es-ES_tradnl" dirty="0"/>
              <a:t>PATITO, S.A., es una empresa dedicada al comercio de frutas y legumbres.  Sus accionistas Señor JUAN PEREZ, quien está casado en segundas nupcias con la Señora MARIA MARTINEZ</a:t>
            </a:r>
            <a:r>
              <a:rPr lang="es-ES_tradnl" dirty="0" smtClean="0"/>
              <a:t>.</a:t>
            </a:r>
          </a:p>
          <a:p>
            <a:pPr marL="0" indent="0" algn="just">
              <a:buNone/>
            </a:pPr>
            <a:endParaRPr lang="es-MX" dirty="0"/>
          </a:p>
          <a:p>
            <a:pPr marL="0" indent="0" algn="just">
              <a:buNone/>
            </a:pPr>
            <a:r>
              <a:rPr lang="es-ES_tradnl" dirty="0"/>
              <a:t>JUAN PEREZ, tiene 2 hijos mayores de edad  habidos de su primer matrimonio y 2 hijos de su segundo matrimonio, menores de edad.</a:t>
            </a:r>
            <a:endParaRPr lang="es-MX" dirty="0"/>
          </a:p>
          <a:p>
            <a:pPr algn="just"/>
            <a:endParaRPr lang="es-MX" dirty="0"/>
          </a:p>
        </p:txBody>
      </p:sp>
    </p:spTree>
    <p:extLst>
      <p:ext uri="{BB962C8B-B14F-4D97-AF65-F5344CB8AC3E}">
        <p14:creationId xmlns:p14="http://schemas.microsoft.com/office/powerpoint/2010/main" val="3151455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lnSpcReduction="10000"/>
          </a:bodyPr>
          <a:lstStyle/>
          <a:p>
            <a:pPr marL="0" indent="0" algn="just">
              <a:buNone/>
            </a:pPr>
            <a:r>
              <a:rPr lang="es-MX" dirty="0"/>
              <a:t>JUAN PEREZ, tiene el 95% del capital social de la empresa mencionada y es el administrador único y MARIA MARTINEZ tiene solo el 5% restante y no es representante legal</a:t>
            </a:r>
            <a:r>
              <a:rPr lang="es-MX" dirty="0" smtClean="0"/>
              <a:t>.</a:t>
            </a:r>
          </a:p>
          <a:p>
            <a:pPr marL="0" indent="0" algn="just">
              <a:buNone/>
            </a:pPr>
            <a:endParaRPr lang="es-MX" dirty="0"/>
          </a:p>
          <a:p>
            <a:pPr marL="0" indent="0" algn="just">
              <a:buNone/>
            </a:pPr>
            <a:r>
              <a:rPr lang="es-MX" dirty="0"/>
              <a:t>PATITO, S.A., ha celebrado el día 13 de este mes, una operación de compraventa de frutas de pronta descomposición.  Hoy es día 14 y el día de mañana debe firmar y entregar mercancía, además de tener la obligación de hacer sus pagos de carácter laboral por ser quincena.</a:t>
            </a:r>
          </a:p>
          <a:p>
            <a:pPr algn="just"/>
            <a:endParaRPr lang="es-MX" dirty="0"/>
          </a:p>
        </p:txBody>
      </p:sp>
    </p:spTree>
    <p:extLst>
      <p:ext uri="{BB962C8B-B14F-4D97-AF65-F5344CB8AC3E}">
        <p14:creationId xmlns:p14="http://schemas.microsoft.com/office/powerpoint/2010/main" val="2566114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lstStyle/>
          <a:p>
            <a:pPr marL="0" indent="0" algn="just">
              <a:buNone/>
            </a:pPr>
            <a:endParaRPr lang="es-MX" dirty="0" smtClean="0"/>
          </a:p>
          <a:p>
            <a:pPr marL="0" indent="0" algn="just">
              <a:buNone/>
            </a:pPr>
            <a:r>
              <a:rPr lang="es-MX" dirty="0" smtClean="0"/>
              <a:t>Hoy </a:t>
            </a:r>
            <a:r>
              <a:rPr lang="es-MX" dirty="0"/>
              <a:t>día 14 el Señor JUAN PEREZ fallece y es indispensable realizar actos jurídicos el día de mañana.  Debemos considerar que no existe otro apoderado.  En sus pertenencias al Señor JUAN PEREZ se le encontró un testamento designando como herederos sólo a los hijos de su primer matrimonio.</a:t>
            </a:r>
          </a:p>
          <a:p>
            <a:endParaRPr lang="es-MX" dirty="0"/>
          </a:p>
        </p:txBody>
      </p:sp>
    </p:spTree>
    <p:extLst>
      <p:ext uri="{BB962C8B-B14F-4D97-AF65-F5344CB8AC3E}">
        <p14:creationId xmlns:p14="http://schemas.microsoft.com/office/powerpoint/2010/main" val="3434738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lstStyle/>
          <a:p>
            <a:pPr marL="0" indent="0" algn="just">
              <a:buNone/>
            </a:pPr>
            <a:endParaRPr lang="es-MX" dirty="0" smtClean="0"/>
          </a:p>
          <a:p>
            <a:pPr marL="0" indent="0" algn="just">
              <a:buNone/>
            </a:pPr>
            <a:r>
              <a:rPr lang="es-MX" dirty="0" smtClean="0"/>
              <a:t>¿</a:t>
            </a:r>
            <a:r>
              <a:rPr lang="es-MX" dirty="0"/>
              <a:t>Qué debe hacer la empresa PATITO, S.A., para poder realizar todos los movimientos administrativos, bancarios, comerciales y de cualquier otra índole el día 15, tomando en consideración que la mercancía es de pronta descomposición y los trabajadores no pueden esperar?</a:t>
            </a:r>
          </a:p>
        </p:txBody>
      </p:sp>
    </p:spTree>
    <p:extLst>
      <p:ext uri="{BB962C8B-B14F-4D97-AF65-F5344CB8AC3E}">
        <p14:creationId xmlns:p14="http://schemas.microsoft.com/office/powerpoint/2010/main" val="196533973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246</Words>
  <Application>Microsoft Office PowerPoint</Application>
  <PresentationFormat>Presentación en pantalla (4:3)</PresentationFormat>
  <Paragraphs>11</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FILÓSOFO</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FILÓSOFO</dc:title>
  <dc:creator>ABO6-ERICK</dc:creator>
  <cp:lastModifiedBy>ABO6-ERICK</cp:lastModifiedBy>
  <cp:revision>1</cp:revision>
  <dcterms:created xsi:type="dcterms:W3CDTF">2018-07-18T00:54:23Z</dcterms:created>
  <dcterms:modified xsi:type="dcterms:W3CDTF">2018-07-18T01:02:36Z</dcterms:modified>
</cp:coreProperties>
</file>